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5" r:id="rId8"/>
    <p:sldId id="266" r:id="rId9"/>
    <p:sldId id="267" r:id="rId10"/>
    <p:sldId id="259" r:id="rId11"/>
    <p:sldId id="268" r:id="rId12"/>
    <p:sldId id="269" r:id="rId13"/>
    <p:sldId id="270" r:id="rId14"/>
    <p:sldId id="271" r:id="rId15"/>
    <p:sldId id="26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7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3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1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8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7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  <a14:imgEffect>
                      <a14:brightnessContrast bright="-49000" contrast="-31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F581-863D-4510-B273-D8758354D5F9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9343-C9E8-48D2-8E6A-4CC5F9BF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9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Gospel of Christ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4648200" cy="480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  “And Jesus went about all Galilee, teaching in their synagogues, preaching the gospel of the kingdom, and healing all kinds of sickness and all kinds of disease among the people”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(Matthew 4:23)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128" y="1882877"/>
            <a:ext cx="2496165" cy="3265531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83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20" y="141906"/>
            <a:ext cx="4871880" cy="868362"/>
          </a:xfrm>
        </p:spPr>
        <p:txBody>
          <a:bodyPr/>
          <a:lstStyle/>
          <a:p>
            <a:pPr algn="l"/>
            <a:r>
              <a:rPr lang="en-US" dirty="0" smtClean="0"/>
              <a:t>The Gospel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r>
              <a:rPr lang="en-US" sz="3600" b="1" dirty="0" smtClean="0"/>
              <a:t>The Focus – Christ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Acts 2:36; 8:12, 34-37; 16:30-32</a:t>
            </a:r>
          </a:p>
          <a:p>
            <a:r>
              <a:rPr lang="en-US" sz="3600" b="1" dirty="0" smtClean="0"/>
              <a:t>The Image – A Sword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Heb. 4:12-13; Eph. 6:17; 2 Cor. 10:4-6</a:t>
            </a:r>
            <a:endParaRPr lang="en-US" sz="3200" b="1" dirty="0" smtClean="0"/>
          </a:p>
          <a:p>
            <a:r>
              <a:rPr lang="en-US" sz="3600" b="1" dirty="0" smtClean="0"/>
              <a:t>The Purpose – Salvation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John 3:16; 20:30-31; Gal. 1:6-7; Jude 3</a:t>
            </a:r>
            <a:endParaRPr lang="en-US" sz="3200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1689" cy="2226181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37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John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For God so loved the world that                       He gave His only begotten Son,                             that whoever believes in Him should not perish but have everlasting life.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John 20:30-31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And truly Jesus did many other                              signs in the presence of His                             disciples, which are not written in this book; </a:t>
            </a:r>
            <a:r>
              <a:rPr lang="en-US" baseline="30000" dirty="0" smtClean="0"/>
              <a:t>31 </a:t>
            </a:r>
            <a:r>
              <a:rPr lang="en-US" dirty="0" smtClean="0"/>
              <a:t>but these are written that you may believe that Jesus is the Christ, the Son of God, and that believing you may have life in His name.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Galatians 1:6-7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I marvel that you are turning                               away so soon from Him who called                      you in the grace of Christ, to a different gospel, </a:t>
            </a:r>
            <a:r>
              <a:rPr lang="en-US" baseline="30000" dirty="0" smtClean="0"/>
              <a:t>7 </a:t>
            </a:r>
            <a:r>
              <a:rPr lang="en-US" dirty="0" smtClean="0"/>
              <a:t>which is not another; but there are some who trouble you and want to pervert the gospel of Christ.</a:t>
            </a:r>
          </a:p>
          <a:p>
            <a:pPr marL="0" indent="280988">
              <a:buNone/>
            </a:pPr>
            <a:endParaRPr lang="en-US" dirty="0"/>
          </a:p>
          <a:p>
            <a:pPr marL="0" indent="280988">
              <a:buNone/>
            </a:pPr>
            <a:r>
              <a:rPr lang="en-US" dirty="0" smtClean="0">
                <a:solidFill>
                  <a:srgbClr val="FFFF00"/>
                </a:solidFill>
              </a:rPr>
              <a:t>It is the only means of salvation, and there are many who strive to pervert it.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Jude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Beloved, while I was very                           diligent to write to you concerning                        our common salvation, I found it necessary to write to you exhorting you to </a:t>
            </a:r>
            <a:r>
              <a:rPr lang="en-US" dirty="0" smtClean="0">
                <a:solidFill>
                  <a:srgbClr val="FFFF00"/>
                </a:solidFill>
              </a:rPr>
              <a:t>contend earnestly for the faith</a:t>
            </a:r>
            <a:r>
              <a:rPr lang="en-US" dirty="0" smtClean="0"/>
              <a:t> which was once for all delivered to the saints.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20" y="141906"/>
            <a:ext cx="4871880" cy="868362"/>
          </a:xfrm>
        </p:spPr>
        <p:txBody>
          <a:bodyPr/>
          <a:lstStyle/>
          <a:p>
            <a:pPr algn="l"/>
            <a:r>
              <a:rPr lang="en-US" dirty="0" smtClean="0"/>
              <a:t>The Gospel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r>
              <a:rPr lang="en-US" sz="3600" b="1" dirty="0" smtClean="0"/>
              <a:t>The Focus – Christ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Acts 2:36; 8:12, 34-37; 16:30-32</a:t>
            </a:r>
          </a:p>
          <a:p>
            <a:r>
              <a:rPr lang="en-US" sz="3600" b="1" dirty="0" smtClean="0"/>
              <a:t>The Image – A Sword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Heb. 4:12-13; Eph. 6:17; 2 Cor. 10:4-6</a:t>
            </a:r>
            <a:endParaRPr lang="en-US" sz="3200" b="1" dirty="0" smtClean="0"/>
          </a:p>
          <a:p>
            <a:r>
              <a:rPr lang="en-US" sz="3600" b="1" dirty="0" smtClean="0"/>
              <a:t>The Purpose – Salvation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John 3:16; 20:30-31; Gal. 1:6-7; Jude 3 </a:t>
            </a:r>
            <a:endParaRPr lang="en-US" sz="3200" b="1" dirty="0" smtClean="0"/>
          </a:p>
          <a:p>
            <a:r>
              <a:rPr lang="en-US" sz="3600" b="1" dirty="0" smtClean="0"/>
              <a:t>The Reality – Power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Rom. 1:15-16; 2 Tim. 4:1-2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1689" cy="2226181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372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Romans 1:15-16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 So, as much as is in me, I am                               ready to preach the gospel to you                          who are in Rome also.  </a:t>
            </a:r>
            <a:r>
              <a:rPr lang="en-US" baseline="30000" dirty="0" smtClean="0"/>
              <a:t>16</a:t>
            </a:r>
            <a:r>
              <a:rPr lang="en-US" dirty="0" smtClean="0"/>
              <a:t> For I am not ashamed of the gospel of Christ, for </a:t>
            </a:r>
            <a:r>
              <a:rPr lang="en-US" dirty="0" smtClean="0">
                <a:solidFill>
                  <a:srgbClr val="FFFF00"/>
                </a:solidFill>
              </a:rPr>
              <a:t>it is the power of God to salvation for everyone who believes</a:t>
            </a:r>
            <a:r>
              <a:rPr lang="en-US" dirty="0" smtClean="0"/>
              <a:t>, for the Jew first and also for the Greek.</a:t>
            </a:r>
          </a:p>
          <a:p>
            <a:pPr marL="0" indent="280988">
              <a:buNone/>
            </a:pPr>
            <a:endParaRPr lang="en-US" dirty="0"/>
          </a:p>
          <a:p>
            <a:pPr marL="0" indent="280988">
              <a:buNone/>
            </a:pPr>
            <a:r>
              <a:rPr lang="en-US" dirty="0" smtClean="0">
                <a:solidFill>
                  <a:srgbClr val="FFFF00"/>
                </a:solidFill>
              </a:rPr>
              <a:t>Power – (</a:t>
            </a:r>
            <a:r>
              <a:rPr lang="en-US" dirty="0" err="1" smtClean="0">
                <a:solidFill>
                  <a:srgbClr val="FFFF00"/>
                </a:solidFill>
              </a:rPr>
              <a:t>dunamis</a:t>
            </a:r>
            <a:r>
              <a:rPr lang="en-US" dirty="0" smtClean="0">
                <a:solidFill>
                  <a:srgbClr val="FFFF00"/>
                </a:solidFill>
              </a:rPr>
              <a:t>) derivation of the English word dynamite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2 Timothy 4:1-2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I charge </a:t>
            </a:r>
            <a:r>
              <a:rPr lang="en-US" i="1" dirty="0" smtClean="0"/>
              <a:t>you</a:t>
            </a:r>
            <a:r>
              <a:rPr lang="en-US" dirty="0" smtClean="0"/>
              <a:t> therefore before                              God and the Lord Jesus Christ, who                       will judge the living and the dead at His appearing and His kingdom: </a:t>
            </a:r>
            <a:r>
              <a:rPr lang="en-US" baseline="30000" dirty="0" smtClean="0"/>
              <a:t>2 </a:t>
            </a:r>
            <a:r>
              <a:rPr lang="en-US" dirty="0" smtClean="0">
                <a:solidFill>
                  <a:srgbClr val="FFFF00"/>
                </a:solidFill>
              </a:rPr>
              <a:t>Preach the word! Be ready in season </a:t>
            </a:r>
            <a:r>
              <a:rPr lang="en-US" i="1" dirty="0" smtClean="0">
                <a:solidFill>
                  <a:srgbClr val="FFFF00"/>
                </a:solidFill>
              </a:rPr>
              <a:t>and</a:t>
            </a:r>
            <a:r>
              <a:rPr lang="en-US" dirty="0" smtClean="0">
                <a:solidFill>
                  <a:srgbClr val="FFFF00"/>
                </a:solidFill>
              </a:rPr>
              <a:t> out of season</a:t>
            </a:r>
            <a:r>
              <a:rPr lang="en-US" dirty="0" smtClean="0"/>
              <a:t>. Convince, rebuke, exhort, with all longsuffering and teaching.</a:t>
            </a:r>
          </a:p>
          <a:p>
            <a:pPr marL="0" indent="280988">
              <a:buNone/>
            </a:pPr>
            <a:endParaRPr lang="en-US" dirty="0"/>
          </a:p>
          <a:p>
            <a:pPr marL="0" indent="280988">
              <a:buNone/>
            </a:pPr>
            <a:r>
              <a:rPr lang="en-US" dirty="0" smtClean="0">
                <a:solidFill>
                  <a:srgbClr val="FFFF00"/>
                </a:solidFill>
              </a:rPr>
              <a:t>Nothing will happen unless we “light”  the power (dynamite) of the gospel!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077200" cy="990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Conclusion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391400" cy="5181600"/>
          </a:xfrm>
        </p:spPr>
        <p:txBody>
          <a:bodyPr>
            <a:normAutofit/>
          </a:bodyPr>
          <a:lstStyle/>
          <a:p>
            <a:pPr indent="236538" algn="l"/>
            <a:r>
              <a:rPr lang="en-US" dirty="0" smtClean="0">
                <a:solidFill>
                  <a:schemeClr val="bg1"/>
                </a:solidFill>
              </a:rPr>
              <a:t>The gospel is an important                    tool, and must be respected.                       Without it, men are lost, left                        to wander with no hope,                            and no purpose for living.</a:t>
            </a:r>
          </a:p>
          <a:p>
            <a:pPr indent="236538" algn="l"/>
            <a:endParaRPr lang="en-US" sz="2000" dirty="0">
              <a:solidFill>
                <a:schemeClr val="bg1"/>
              </a:solidFill>
            </a:endParaRPr>
          </a:p>
          <a:p>
            <a:pPr indent="236538" algn="l"/>
            <a:r>
              <a:rPr lang="en-US" dirty="0" smtClean="0">
                <a:solidFill>
                  <a:schemeClr val="bg1"/>
                </a:solidFill>
              </a:rPr>
              <a:t>It is our responsibility to                       share with our friends and loved ones that </a:t>
            </a:r>
            <a:r>
              <a:rPr lang="en-US" i="1" dirty="0" smtClean="0">
                <a:solidFill>
                  <a:srgbClr val="FFFF00"/>
                </a:solidFill>
              </a:rPr>
              <a:t>“glorious gospel of the blessed God.”</a:t>
            </a:r>
          </a:p>
          <a:p>
            <a:pPr indent="236538" algn="r"/>
            <a:r>
              <a:rPr lang="en-US" dirty="0" smtClean="0">
                <a:solidFill>
                  <a:schemeClr val="bg1"/>
                </a:solidFill>
              </a:rPr>
              <a:t>(1 Timothy 1:11)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387481" cy="3123349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27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20" y="141906"/>
            <a:ext cx="4871880" cy="868362"/>
          </a:xfrm>
        </p:spPr>
        <p:txBody>
          <a:bodyPr/>
          <a:lstStyle/>
          <a:p>
            <a:pPr algn="l"/>
            <a:r>
              <a:rPr lang="en-US" dirty="0" smtClean="0"/>
              <a:t>The Gospel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r>
              <a:rPr lang="en-US" sz="3600" b="1" dirty="0" smtClean="0"/>
              <a:t>The Focus – Christ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Acts 2:36; 8:12, 34-37; 16:30-32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1689" cy="2226181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0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Acts 2:36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2098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Therefore let all the house of                         Israel know assuredly that God has                      made this Jesus, whom you crucified, both Lord and Christ.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34290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Bernard MT Condensed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Acts 8:12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297362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80988">
              <a:buNone/>
            </a:pPr>
            <a:r>
              <a:rPr lang="en-US" dirty="0" smtClean="0"/>
              <a:t>But when they believed Philip as he preached the things concerning the kingdom of God and the name of Jesus Christ, both men and women were baptized.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8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Acts 8:34-37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sz="3000" dirty="0" smtClean="0"/>
              <a:t>So the eunuch answered Philip and                    said, “I ask you, of whom does the                         prophet say this, of himself or of some other man?” </a:t>
            </a:r>
            <a:r>
              <a:rPr lang="en-US" sz="3000" baseline="30000" dirty="0" smtClean="0"/>
              <a:t>35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Then Philip opened his mouth, and beginning at this Scripture, preached Jesus to him</a:t>
            </a:r>
            <a:r>
              <a:rPr lang="en-US" sz="3000" dirty="0" smtClean="0"/>
              <a:t>. </a:t>
            </a:r>
            <a:r>
              <a:rPr lang="en-US" sz="3000" baseline="30000" dirty="0" smtClean="0"/>
              <a:t>36</a:t>
            </a:r>
            <a:r>
              <a:rPr lang="en-US" sz="3000" dirty="0" smtClean="0"/>
              <a:t> Now as they went down the road, they came to some water. And the eunuch said, “See, here is water. What hinders me from being baptized?” </a:t>
            </a:r>
            <a:r>
              <a:rPr lang="en-US" sz="3000" baseline="30000" dirty="0" smtClean="0"/>
              <a:t>37</a:t>
            </a:r>
            <a:r>
              <a:rPr lang="en-US" sz="3000" dirty="0" smtClean="0"/>
              <a:t> Then Philip said, “If you believe with all your heart, you may.” And he answered and said, </a:t>
            </a:r>
            <a:r>
              <a:rPr lang="en-US" sz="3000" dirty="0" smtClean="0">
                <a:solidFill>
                  <a:srgbClr val="FFFF00"/>
                </a:solidFill>
              </a:rPr>
              <a:t>“I believe that Jesus Christ is the Son of God.”</a:t>
            </a:r>
            <a:endParaRPr lang="en-US" sz="30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Acts 16:30-32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 And he [the jailor in Philippi]                      brought them [Paul and Silas] out                        and said, “Sirs, what must I do to be saved?”  </a:t>
            </a:r>
            <a:r>
              <a:rPr lang="en-US" baseline="30000" dirty="0" smtClean="0"/>
              <a:t>31</a:t>
            </a:r>
            <a:r>
              <a:rPr lang="en-US" dirty="0" smtClean="0"/>
              <a:t> So they said, </a:t>
            </a:r>
            <a:r>
              <a:rPr lang="en-US" dirty="0" smtClean="0">
                <a:solidFill>
                  <a:srgbClr val="FFFF00"/>
                </a:solidFill>
              </a:rPr>
              <a:t>“Believe on the Lord Jesus Christ, and you will be saved</a:t>
            </a:r>
            <a:r>
              <a:rPr lang="en-US" dirty="0" smtClean="0"/>
              <a:t>, you and your household.” </a:t>
            </a:r>
            <a:r>
              <a:rPr lang="en-US" baseline="30000" dirty="0" smtClean="0"/>
              <a:t>32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Then they spoke the word of the Lord </a:t>
            </a:r>
            <a:r>
              <a:rPr lang="en-US" dirty="0" smtClean="0"/>
              <a:t>to him and to all who were in his house.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20" y="141906"/>
            <a:ext cx="4871880" cy="868362"/>
          </a:xfrm>
        </p:spPr>
        <p:txBody>
          <a:bodyPr/>
          <a:lstStyle/>
          <a:p>
            <a:pPr algn="l"/>
            <a:r>
              <a:rPr lang="en-US" dirty="0" smtClean="0"/>
              <a:t>The Gospel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r>
              <a:rPr lang="en-US" sz="3600" b="1" dirty="0" smtClean="0"/>
              <a:t>The Focus – Christ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Acts 2:36; 8:12, 34-37; 16:30-32</a:t>
            </a:r>
          </a:p>
          <a:p>
            <a:r>
              <a:rPr lang="en-US" sz="3600" b="1" dirty="0" smtClean="0"/>
              <a:t>The Image – A Sword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Heb. 4:12-13; Eph. 6:17; 2 Cor. 10:4-6</a:t>
            </a:r>
            <a:endParaRPr lang="en-US" sz="3200" b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1689" cy="2226181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37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Hebrews 4:12-13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For the word of God is living                              and powerful, and sharper than                           any two-edged sword, piercing even to the division of soul and spirit, and of joints and marrow, and is a discerner of the thoughts and intents of the heart. </a:t>
            </a:r>
            <a:r>
              <a:rPr lang="en-US" baseline="30000" dirty="0" smtClean="0"/>
              <a:t>13 </a:t>
            </a:r>
            <a:r>
              <a:rPr lang="en-US" dirty="0" smtClean="0"/>
              <a:t>And there is no creature hidden from His sight, but all things are naked and open to the eyes of Him to whom we must give account.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Ephesians 6:17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280988">
              <a:buNone/>
            </a:pPr>
            <a:r>
              <a:rPr lang="en-US" dirty="0" smtClean="0"/>
              <a:t>And take the helmet of salvation,                    and the sword of the Spirit, which                                is the word of God.</a:t>
            </a:r>
          </a:p>
          <a:p>
            <a:pPr marL="0" indent="280988">
              <a:buNone/>
            </a:pPr>
            <a:endParaRPr lang="en-US" dirty="0"/>
          </a:p>
          <a:p>
            <a:pPr marL="0" indent="280988">
              <a:buNone/>
            </a:pPr>
            <a:r>
              <a:rPr lang="en-US" dirty="0" smtClean="0">
                <a:solidFill>
                  <a:srgbClr val="FFFF00"/>
                </a:solidFill>
              </a:rPr>
              <a:t>The only offensive weapon, in contrast to the rest of God’s armor.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72" y="171402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2 Corinthians 10:4-6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For the weapons of our warfare                             </a:t>
            </a:r>
            <a:r>
              <a:rPr lang="en-US" i="1" dirty="0" smtClean="0"/>
              <a:t>are</a:t>
            </a:r>
            <a:r>
              <a:rPr lang="en-US" dirty="0" smtClean="0"/>
              <a:t> not carnal but mighty in God                          for pulling down strongholds, </a:t>
            </a:r>
            <a:r>
              <a:rPr lang="en-US" baseline="30000" dirty="0" smtClean="0"/>
              <a:t>5 </a:t>
            </a:r>
            <a:r>
              <a:rPr lang="en-US" dirty="0" smtClean="0"/>
              <a:t>casting down arguments and every high thing that exalts itself against the knowledge of God, bringing every thought into captivity to the obedience of Christ, </a:t>
            </a:r>
            <a:r>
              <a:rPr lang="en-US" baseline="30000" dirty="0" smtClean="0"/>
              <a:t>6 </a:t>
            </a:r>
            <a:r>
              <a:rPr lang="en-US" dirty="0" smtClean="0"/>
              <a:t>and being ready to punish all disobedience when your obedience is fulfilled.</a:t>
            </a:r>
          </a:p>
          <a:p>
            <a:pPr marL="0" indent="280988">
              <a:buNone/>
            </a:pPr>
            <a:endParaRPr lang="en-US" sz="1200" dirty="0" smtClean="0"/>
          </a:p>
          <a:p>
            <a:pPr marL="0" indent="280988" algn="r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The gospel should not be made to be inoffensive!</a:t>
            </a:r>
            <a:endParaRPr lang="en-US" sz="30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336673" cy="1192180"/>
          </a:xfrm>
          <a:prstGeom prst="rect">
            <a:avLst/>
          </a:prstGeom>
          <a:noFill/>
          <a:ln w="25400">
            <a:solidFill>
              <a:srgbClr val="27113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9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852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Gospel of Christ</vt:lpstr>
      <vt:lpstr>The Gospel of Christ</vt:lpstr>
      <vt:lpstr>Acts 2:36</vt:lpstr>
      <vt:lpstr>Acts 8:34-37</vt:lpstr>
      <vt:lpstr>Acts 16:30-32</vt:lpstr>
      <vt:lpstr>The Gospel of Christ</vt:lpstr>
      <vt:lpstr>Hebrews 4:12-13</vt:lpstr>
      <vt:lpstr>Ephesians 6:17</vt:lpstr>
      <vt:lpstr>2 Corinthians 10:4-6</vt:lpstr>
      <vt:lpstr>The Gospel of Christ</vt:lpstr>
      <vt:lpstr>John 3:16</vt:lpstr>
      <vt:lpstr>John 20:30-31</vt:lpstr>
      <vt:lpstr>Galatians 1:6-7</vt:lpstr>
      <vt:lpstr>Jude 3</vt:lpstr>
      <vt:lpstr>The Gospel of Christ</vt:lpstr>
      <vt:lpstr>Romans 1:15-16</vt:lpstr>
      <vt:lpstr>2 Timothy 4:1-2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Christ</dc:title>
  <dc:creator>Stan</dc:creator>
  <cp:lastModifiedBy>Stan</cp:lastModifiedBy>
  <cp:revision>7</cp:revision>
  <dcterms:created xsi:type="dcterms:W3CDTF">2013-02-17T13:40:50Z</dcterms:created>
  <dcterms:modified xsi:type="dcterms:W3CDTF">2013-02-17T14:38:36Z</dcterms:modified>
</cp:coreProperties>
</file>